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3"/>
  </p:notesMasterIdLst>
  <p:sldIdLst>
    <p:sldId id="264" r:id="rId5"/>
    <p:sldId id="312" r:id="rId6"/>
    <p:sldId id="314" r:id="rId7"/>
    <p:sldId id="313" r:id="rId8"/>
    <p:sldId id="315" r:id="rId9"/>
    <p:sldId id="316" r:id="rId10"/>
    <p:sldId id="318" r:id="rId11"/>
    <p:sldId id="31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01DDEF-D82B-48A9-BFE6-63439C43D576}" v="266" dt="2024-04-11T18:49:32.1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ira Laidlaw" userId="d9c9933be7438058" providerId="LiveId" clId="{A001DDEF-D82B-48A9-BFE6-63439C43D576}"/>
    <pc:docChg chg="undo redo custSel addSld modSld">
      <pc:chgData name="Moira Laidlaw" userId="d9c9933be7438058" providerId="LiveId" clId="{A001DDEF-D82B-48A9-BFE6-63439C43D576}" dt="2024-04-11T18:49:32.159" v="582"/>
      <pc:docMkLst>
        <pc:docMk/>
      </pc:docMkLst>
      <pc:sldChg chg="addSp modSp mod modTransition modAnim">
        <pc:chgData name="Moira Laidlaw" userId="d9c9933be7438058" providerId="LiveId" clId="{A001DDEF-D82B-48A9-BFE6-63439C43D576}" dt="2024-04-05T22:16:00.564" v="184" actId="1076"/>
        <pc:sldMkLst>
          <pc:docMk/>
          <pc:sldMk cId="42028081" sldId="264"/>
        </pc:sldMkLst>
        <pc:picChg chg="add mod">
          <ac:chgData name="Moira Laidlaw" userId="d9c9933be7438058" providerId="LiveId" clId="{A001DDEF-D82B-48A9-BFE6-63439C43D576}" dt="2024-04-05T22:15:50.156" v="183" actId="1076"/>
          <ac:picMkLst>
            <pc:docMk/>
            <pc:sldMk cId="42028081" sldId="264"/>
            <ac:picMk id="4" creationId="{1B236BC8-512F-4960-BFF4-5CC51F09DDAD}"/>
          </ac:picMkLst>
        </pc:picChg>
        <pc:picChg chg="mod">
          <ac:chgData name="Moira Laidlaw" userId="d9c9933be7438058" providerId="LiveId" clId="{A001DDEF-D82B-48A9-BFE6-63439C43D576}" dt="2024-04-05T22:13:54.413" v="139" actId="1076"/>
          <ac:picMkLst>
            <pc:docMk/>
            <pc:sldMk cId="42028081" sldId="264"/>
            <ac:picMk id="8" creationId="{46768272-0F6A-4E58-A45C-F10D015D8952}"/>
          </ac:picMkLst>
        </pc:picChg>
        <pc:picChg chg="mod">
          <ac:chgData name="Moira Laidlaw" userId="d9c9933be7438058" providerId="LiveId" clId="{A001DDEF-D82B-48A9-BFE6-63439C43D576}" dt="2024-04-05T22:15:00.820" v="165" actId="1076"/>
          <ac:picMkLst>
            <pc:docMk/>
            <pc:sldMk cId="42028081" sldId="264"/>
            <ac:picMk id="15" creationId="{9AF7E051-8494-51BC-C932-89A63392A1F0}"/>
          </ac:picMkLst>
        </pc:picChg>
        <pc:picChg chg="mod">
          <ac:chgData name="Moira Laidlaw" userId="d9c9933be7438058" providerId="LiveId" clId="{A001DDEF-D82B-48A9-BFE6-63439C43D576}" dt="2024-04-05T22:15:05.477" v="167" actId="1076"/>
          <ac:picMkLst>
            <pc:docMk/>
            <pc:sldMk cId="42028081" sldId="264"/>
            <ac:picMk id="16" creationId="{45C75547-62FC-19CB-2307-A7896F7969DB}"/>
          </ac:picMkLst>
        </pc:picChg>
        <pc:picChg chg="mod">
          <ac:chgData name="Moira Laidlaw" userId="d9c9933be7438058" providerId="LiveId" clId="{A001DDEF-D82B-48A9-BFE6-63439C43D576}" dt="2024-04-05T22:15:26.021" v="175" actId="1076"/>
          <ac:picMkLst>
            <pc:docMk/>
            <pc:sldMk cId="42028081" sldId="264"/>
            <ac:picMk id="17" creationId="{FE03212D-D562-ED82-34F5-C3CC29ACB25D}"/>
          </ac:picMkLst>
        </pc:picChg>
        <pc:picChg chg="mod">
          <ac:chgData name="Moira Laidlaw" userId="d9c9933be7438058" providerId="LiveId" clId="{A001DDEF-D82B-48A9-BFE6-63439C43D576}" dt="2024-04-05T22:16:00.564" v="184" actId="1076"/>
          <ac:picMkLst>
            <pc:docMk/>
            <pc:sldMk cId="42028081" sldId="264"/>
            <ac:picMk id="18" creationId="{9A5C0724-27E2-00AF-9F8C-80DDA7CB49F6}"/>
          </ac:picMkLst>
        </pc:picChg>
        <pc:picChg chg="mod">
          <ac:chgData name="Moira Laidlaw" userId="d9c9933be7438058" providerId="LiveId" clId="{A001DDEF-D82B-48A9-BFE6-63439C43D576}" dt="2024-04-05T22:15:38.956" v="179" actId="1076"/>
          <ac:picMkLst>
            <pc:docMk/>
            <pc:sldMk cId="42028081" sldId="264"/>
            <ac:picMk id="19" creationId="{A510F18F-CE0D-3F41-37F3-6495D204A57C}"/>
          </ac:picMkLst>
        </pc:picChg>
      </pc:sldChg>
      <pc:sldChg chg="addSp delSp modSp mod modTransition modAnim">
        <pc:chgData name="Moira Laidlaw" userId="d9c9933be7438058" providerId="LiveId" clId="{A001DDEF-D82B-48A9-BFE6-63439C43D576}" dt="2024-04-05T22:19:21.724" v="238"/>
        <pc:sldMkLst>
          <pc:docMk/>
          <pc:sldMk cId="3192257811" sldId="312"/>
        </pc:sldMkLst>
        <pc:picChg chg="add mod">
          <ac:chgData name="Moira Laidlaw" userId="d9c9933be7438058" providerId="LiveId" clId="{A001DDEF-D82B-48A9-BFE6-63439C43D576}" dt="2024-04-05T22:12:39.148" v="130" actId="1076"/>
          <ac:picMkLst>
            <pc:docMk/>
            <pc:sldMk cId="3192257811" sldId="312"/>
            <ac:picMk id="4" creationId="{C1D249CA-0E9E-A9DC-36EB-DD8472C3CE72}"/>
          </ac:picMkLst>
        </pc:picChg>
        <pc:picChg chg="del">
          <ac:chgData name="Moira Laidlaw" userId="d9c9933be7438058" providerId="LiveId" clId="{A001DDEF-D82B-48A9-BFE6-63439C43D576}" dt="2024-04-05T22:10:04.981" v="99" actId="478"/>
          <ac:picMkLst>
            <pc:docMk/>
            <pc:sldMk cId="3192257811" sldId="312"/>
            <ac:picMk id="20" creationId="{160A6CDA-077D-C77D-D1B1-3B043CAD7593}"/>
          </ac:picMkLst>
        </pc:picChg>
      </pc:sldChg>
      <pc:sldChg chg="addSp delSp modSp mod addAnim delAnim modAnim">
        <pc:chgData name="Moira Laidlaw" userId="d9c9933be7438058" providerId="LiveId" clId="{A001DDEF-D82B-48A9-BFE6-63439C43D576}" dt="2024-04-11T17:41:47.200" v="417"/>
        <pc:sldMkLst>
          <pc:docMk/>
          <pc:sldMk cId="414553872" sldId="313"/>
        </pc:sldMkLst>
        <pc:spChg chg="del">
          <ac:chgData name="Moira Laidlaw" userId="d9c9933be7438058" providerId="LiveId" clId="{A001DDEF-D82B-48A9-BFE6-63439C43D576}" dt="2024-04-05T21:59:10.704" v="45" actId="478"/>
          <ac:spMkLst>
            <pc:docMk/>
            <pc:sldMk cId="414553872" sldId="313"/>
            <ac:spMk id="2" creationId="{4A4653D3-3CBD-3732-81F2-CB89B7A3C231}"/>
          </ac:spMkLst>
        </pc:spChg>
        <pc:spChg chg="mod">
          <ac:chgData name="Moira Laidlaw" userId="d9c9933be7438058" providerId="LiveId" clId="{A001DDEF-D82B-48A9-BFE6-63439C43D576}" dt="2024-04-05T22:20:13.498" v="273" actId="1076"/>
          <ac:spMkLst>
            <pc:docMk/>
            <pc:sldMk cId="414553872" sldId="313"/>
            <ac:spMk id="3" creationId="{0DEDA7E9-3102-08D1-7E25-9143B42485B2}"/>
          </ac:spMkLst>
        </pc:spChg>
        <pc:spChg chg="add del mod">
          <ac:chgData name="Moira Laidlaw" userId="d9c9933be7438058" providerId="LiveId" clId="{A001DDEF-D82B-48A9-BFE6-63439C43D576}" dt="2024-04-05T21:59:13.782" v="46" actId="478"/>
          <ac:spMkLst>
            <pc:docMk/>
            <pc:sldMk cId="414553872" sldId="313"/>
            <ac:spMk id="5" creationId="{57FB2A76-4C45-45FA-141E-13455B250232}"/>
          </ac:spMkLst>
        </pc:spChg>
        <pc:picChg chg="add mod">
          <ac:chgData name="Moira Laidlaw" userId="d9c9933be7438058" providerId="LiveId" clId="{A001DDEF-D82B-48A9-BFE6-63439C43D576}" dt="2024-04-05T22:01:48.278" v="88" actId="1076"/>
          <ac:picMkLst>
            <pc:docMk/>
            <pc:sldMk cId="414553872" sldId="313"/>
            <ac:picMk id="7" creationId="{27AB8F1C-49F3-48BB-8B26-A23445DB0742}"/>
          </ac:picMkLst>
        </pc:picChg>
        <pc:picChg chg="add mod">
          <ac:chgData name="Moira Laidlaw" userId="d9c9933be7438058" providerId="LiveId" clId="{A001DDEF-D82B-48A9-BFE6-63439C43D576}" dt="2024-04-05T22:01:46.670" v="87" actId="1076"/>
          <ac:picMkLst>
            <pc:docMk/>
            <pc:sldMk cId="414553872" sldId="313"/>
            <ac:picMk id="9" creationId="{7BE72C6D-8DCF-58D3-3BDF-401BE1A1C06C}"/>
          </ac:picMkLst>
        </pc:picChg>
        <pc:picChg chg="add del mod">
          <ac:chgData name="Moira Laidlaw" userId="d9c9933be7438058" providerId="LiveId" clId="{A001DDEF-D82B-48A9-BFE6-63439C43D576}" dt="2024-04-05T22:02:33.085" v="92" actId="478"/>
          <ac:picMkLst>
            <pc:docMk/>
            <pc:sldMk cId="414553872" sldId="313"/>
            <ac:picMk id="11" creationId="{49D672F7-AA49-3354-3DBA-2B6903749FC2}"/>
          </ac:picMkLst>
        </pc:picChg>
        <pc:picChg chg="add mod">
          <ac:chgData name="Moira Laidlaw" userId="d9c9933be7438058" providerId="LiveId" clId="{A001DDEF-D82B-48A9-BFE6-63439C43D576}" dt="2024-04-05T22:03:10.557" v="98" actId="1076"/>
          <ac:picMkLst>
            <pc:docMk/>
            <pc:sldMk cId="414553872" sldId="313"/>
            <ac:picMk id="13" creationId="{29655A5C-13EF-20A6-4D44-3FDEE4FFED6A}"/>
          </ac:picMkLst>
        </pc:picChg>
      </pc:sldChg>
      <pc:sldChg chg="addSp delSp modSp new mod setBg modAnim">
        <pc:chgData name="Moira Laidlaw" userId="d9c9933be7438058" providerId="LiveId" clId="{A001DDEF-D82B-48A9-BFE6-63439C43D576}" dt="2024-04-05T22:18:47.004" v="233"/>
        <pc:sldMkLst>
          <pc:docMk/>
          <pc:sldMk cId="1425494249" sldId="314"/>
        </pc:sldMkLst>
        <pc:spChg chg="mod ord">
          <ac:chgData name="Moira Laidlaw" userId="d9c9933be7438058" providerId="LiveId" clId="{A001DDEF-D82B-48A9-BFE6-63439C43D576}" dt="2024-04-05T22:00:12.726" v="58" actId="26606"/>
          <ac:spMkLst>
            <pc:docMk/>
            <pc:sldMk cId="1425494249" sldId="314"/>
            <ac:spMk id="2" creationId="{7F4AC7FA-E60E-61AA-A233-0D610DA3B68F}"/>
          </ac:spMkLst>
        </pc:spChg>
        <pc:spChg chg="del">
          <ac:chgData name="Moira Laidlaw" userId="d9c9933be7438058" providerId="LiveId" clId="{A001DDEF-D82B-48A9-BFE6-63439C43D576}" dt="2024-04-05T21:59:43.750" v="53" actId="478"/>
          <ac:spMkLst>
            <pc:docMk/>
            <pc:sldMk cId="1425494249" sldId="314"/>
            <ac:spMk id="3" creationId="{8D745691-DE58-078E-6003-1DDF3D3E12E7}"/>
          </ac:spMkLst>
        </pc:spChg>
        <pc:spChg chg="add">
          <ac:chgData name="Moira Laidlaw" userId="d9c9933be7438058" providerId="LiveId" clId="{A001DDEF-D82B-48A9-BFE6-63439C43D576}" dt="2024-04-05T22:00:12.726" v="58" actId="26606"/>
          <ac:spMkLst>
            <pc:docMk/>
            <pc:sldMk cId="1425494249" sldId="314"/>
            <ac:spMk id="10" creationId="{904DB13E-F722-4ED6-BB00-556651E95281}"/>
          </ac:spMkLst>
        </pc:spChg>
        <pc:spChg chg="add">
          <ac:chgData name="Moira Laidlaw" userId="d9c9933be7438058" providerId="LiveId" clId="{A001DDEF-D82B-48A9-BFE6-63439C43D576}" dt="2024-04-05T22:00:12.726" v="58" actId="26606"/>
          <ac:spMkLst>
            <pc:docMk/>
            <pc:sldMk cId="1425494249" sldId="314"/>
            <ac:spMk id="12" creationId="{1E8D93C5-28EB-42D0-86CE-D804955653CC}"/>
          </ac:spMkLst>
        </pc:spChg>
        <pc:spChg chg="add">
          <ac:chgData name="Moira Laidlaw" userId="d9c9933be7438058" providerId="LiveId" clId="{A001DDEF-D82B-48A9-BFE6-63439C43D576}" dt="2024-04-05T22:00:12.726" v="58" actId="26606"/>
          <ac:spMkLst>
            <pc:docMk/>
            <pc:sldMk cId="1425494249" sldId="314"/>
            <ac:spMk id="14" creationId="{AB1B1E7D-F76D-4744-AF85-239E6998A4C5}"/>
          </ac:spMkLst>
        </pc:spChg>
        <pc:spChg chg="add">
          <ac:chgData name="Moira Laidlaw" userId="d9c9933be7438058" providerId="LiveId" clId="{A001DDEF-D82B-48A9-BFE6-63439C43D576}" dt="2024-04-05T22:00:12.726" v="58" actId="26606"/>
          <ac:spMkLst>
            <pc:docMk/>
            <pc:sldMk cId="1425494249" sldId="314"/>
            <ac:spMk id="16" creationId="{3BB65211-00DB-45B6-A223-033B2D19CBE8}"/>
          </ac:spMkLst>
        </pc:spChg>
        <pc:spChg chg="add">
          <ac:chgData name="Moira Laidlaw" userId="d9c9933be7438058" providerId="LiveId" clId="{A001DDEF-D82B-48A9-BFE6-63439C43D576}" dt="2024-04-05T22:00:12.726" v="58" actId="26606"/>
          <ac:spMkLst>
            <pc:docMk/>
            <pc:sldMk cId="1425494249" sldId="314"/>
            <ac:spMk id="23" creationId="{1C3E817E-E139-426E-89E5-9DD346EC7514}"/>
          </ac:spMkLst>
        </pc:spChg>
        <pc:spChg chg="add">
          <ac:chgData name="Moira Laidlaw" userId="d9c9933be7438058" providerId="LiveId" clId="{A001DDEF-D82B-48A9-BFE6-63439C43D576}" dt="2024-04-05T22:00:12.726" v="58" actId="26606"/>
          <ac:spMkLst>
            <pc:docMk/>
            <pc:sldMk cId="1425494249" sldId="314"/>
            <ac:spMk id="25" creationId="{E2ADD2F6-F7FC-464F-8F18-5BDBD27A732F}"/>
          </ac:spMkLst>
        </pc:spChg>
        <pc:spChg chg="add">
          <ac:chgData name="Moira Laidlaw" userId="d9c9933be7438058" providerId="LiveId" clId="{A001DDEF-D82B-48A9-BFE6-63439C43D576}" dt="2024-04-05T22:00:12.726" v="58" actId="26606"/>
          <ac:spMkLst>
            <pc:docMk/>
            <pc:sldMk cId="1425494249" sldId="314"/>
            <ac:spMk id="27" creationId="{5A3A31F1-FA83-497F-98FF-9A5621DC5560}"/>
          </ac:spMkLst>
        </pc:spChg>
        <pc:spChg chg="add">
          <ac:chgData name="Moira Laidlaw" userId="d9c9933be7438058" providerId="LiveId" clId="{A001DDEF-D82B-48A9-BFE6-63439C43D576}" dt="2024-04-05T22:00:12.726" v="58" actId="26606"/>
          <ac:spMkLst>
            <pc:docMk/>
            <pc:sldMk cId="1425494249" sldId="314"/>
            <ac:spMk id="29" creationId="{343FF9E2-8F7E-4BCC-9A50-C41AD8A56DD9}"/>
          </ac:spMkLst>
        </pc:spChg>
        <pc:spChg chg="add">
          <ac:chgData name="Moira Laidlaw" userId="d9c9933be7438058" providerId="LiveId" clId="{A001DDEF-D82B-48A9-BFE6-63439C43D576}" dt="2024-04-05T22:00:12.726" v="58" actId="26606"/>
          <ac:spMkLst>
            <pc:docMk/>
            <pc:sldMk cId="1425494249" sldId="314"/>
            <ac:spMk id="31" creationId="{47751BC8-250F-493B-BDF9-D45BA5991D8A}"/>
          </ac:spMkLst>
        </pc:spChg>
        <pc:grpChg chg="add">
          <ac:chgData name="Moira Laidlaw" userId="d9c9933be7438058" providerId="LiveId" clId="{A001DDEF-D82B-48A9-BFE6-63439C43D576}" dt="2024-04-05T22:00:12.726" v="58" actId="26606"/>
          <ac:grpSpMkLst>
            <pc:docMk/>
            <pc:sldMk cId="1425494249" sldId="314"/>
            <ac:grpSpMk id="18" creationId="{E26428D7-C6F3-473D-A360-A3F5C3E8728C}"/>
          </ac:grpSpMkLst>
        </pc:grpChg>
        <pc:picChg chg="add mod">
          <ac:chgData name="Moira Laidlaw" userId="d9c9933be7438058" providerId="LiveId" clId="{A001DDEF-D82B-48A9-BFE6-63439C43D576}" dt="2024-04-05T22:00:22.966" v="61" actId="1076"/>
          <ac:picMkLst>
            <pc:docMk/>
            <pc:sldMk cId="1425494249" sldId="314"/>
            <ac:picMk id="5" creationId="{A9C731C1-C64B-1402-4ACD-6AD0C9699F4E}"/>
          </ac:picMkLst>
        </pc:picChg>
        <pc:cxnChg chg="add">
          <ac:chgData name="Moira Laidlaw" userId="d9c9933be7438058" providerId="LiveId" clId="{A001DDEF-D82B-48A9-BFE6-63439C43D576}" dt="2024-04-05T22:00:12.726" v="58" actId="26606"/>
          <ac:cxnSpMkLst>
            <pc:docMk/>
            <pc:sldMk cId="1425494249" sldId="314"/>
            <ac:cxnSpMk id="33" creationId="{BF0F044C-8394-47CB-8E3D-FA56B0693961}"/>
          </ac:cxnSpMkLst>
        </pc:cxnChg>
        <pc:cxnChg chg="add">
          <ac:chgData name="Moira Laidlaw" userId="d9c9933be7438058" providerId="LiveId" clId="{A001DDEF-D82B-48A9-BFE6-63439C43D576}" dt="2024-04-05T22:00:12.726" v="58" actId="26606"/>
          <ac:cxnSpMkLst>
            <pc:docMk/>
            <pc:sldMk cId="1425494249" sldId="314"/>
            <ac:cxnSpMk id="35" creationId="{6B2DCD75-B707-4C51-8ADC-813834C09A87}"/>
          </ac:cxnSpMkLst>
        </pc:cxnChg>
        <pc:cxnChg chg="add">
          <ac:chgData name="Moira Laidlaw" userId="d9c9933be7438058" providerId="LiveId" clId="{A001DDEF-D82B-48A9-BFE6-63439C43D576}" dt="2024-04-05T22:00:12.726" v="58" actId="26606"/>
          <ac:cxnSpMkLst>
            <pc:docMk/>
            <pc:sldMk cId="1425494249" sldId="314"/>
            <ac:cxnSpMk id="37" creationId="{F4851414-8BB1-42EF-912B-608FCE07B247}"/>
          </ac:cxnSpMkLst>
        </pc:cxnChg>
      </pc:sldChg>
      <pc:sldChg chg="addSp delSp modSp new mod setBg modAnim setClrOvrMap">
        <pc:chgData name="Moira Laidlaw" userId="d9c9933be7438058" providerId="LiveId" clId="{A001DDEF-D82B-48A9-BFE6-63439C43D576}" dt="2024-04-11T18:06:49.623" v="481"/>
        <pc:sldMkLst>
          <pc:docMk/>
          <pc:sldMk cId="370200191" sldId="315"/>
        </pc:sldMkLst>
        <pc:spChg chg="mod">
          <ac:chgData name="Moira Laidlaw" userId="d9c9933be7438058" providerId="LiveId" clId="{A001DDEF-D82B-48A9-BFE6-63439C43D576}" dt="2024-04-11T18:06:04.535" v="422" actId="1076"/>
          <ac:spMkLst>
            <pc:docMk/>
            <pc:sldMk cId="370200191" sldId="315"/>
            <ac:spMk id="2" creationId="{5F07E152-73FF-6F99-3434-F2A7EE111792}"/>
          </ac:spMkLst>
        </pc:spChg>
        <pc:spChg chg="del">
          <ac:chgData name="Moira Laidlaw" userId="d9c9933be7438058" providerId="LiveId" clId="{A001DDEF-D82B-48A9-BFE6-63439C43D576}" dt="2024-04-05T22:10:27.004" v="123" actId="478"/>
          <ac:spMkLst>
            <pc:docMk/>
            <pc:sldMk cId="370200191" sldId="315"/>
            <ac:spMk id="3" creationId="{321E1B58-A9CE-A896-DAC7-8627512F3383}"/>
          </ac:spMkLst>
        </pc:spChg>
        <pc:spChg chg="add mod">
          <ac:chgData name="Moira Laidlaw" userId="d9c9933be7438058" providerId="LiveId" clId="{A001DDEF-D82B-48A9-BFE6-63439C43D576}" dt="2024-04-11T18:06:33.518" v="477" actId="5793"/>
          <ac:spMkLst>
            <pc:docMk/>
            <pc:sldMk cId="370200191" sldId="315"/>
            <ac:spMk id="3" creationId="{5712F86C-A2C0-4C5F-4D8E-A26BB955CFE3}"/>
          </ac:spMkLst>
        </pc:spChg>
        <pc:spChg chg="add mod">
          <ac:chgData name="Moira Laidlaw" userId="d9c9933be7438058" providerId="LiveId" clId="{A001DDEF-D82B-48A9-BFE6-63439C43D576}" dt="2024-04-11T18:06:43.643" v="478" actId="1076"/>
          <ac:spMkLst>
            <pc:docMk/>
            <pc:sldMk cId="370200191" sldId="315"/>
            <ac:spMk id="6" creationId="{44F2BC07-FA3F-D47D-CA66-98C48FB46A32}"/>
          </ac:spMkLst>
        </pc:spChg>
        <pc:spChg chg="add">
          <ac:chgData name="Moira Laidlaw" userId="d9c9933be7438058" providerId="LiveId" clId="{A001DDEF-D82B-48A9-BFE6-63439C43D576}" dt="2024-04-05T22:13:17.058" v="134" actId="26606"/>
          <ac:spMkLst>
            <pc:docMk/>
            <pc:sldMk cId="370200191" sldId="315"/>
            <ac:spMk id="10" creationId="{904DB13E-F722-4ED6-BB00-556651E95281}"/>
          </ac:spMkLst>
        </pc:spChg>
        <pc:spChg chg="add">
          <ac:chgData name="Moira Laidlaw" userId="d9c9933be7438058" providerId="LiveId" clId="{A001DDEF-D82B-48A9-BFE6-63439C43D576}" dt="2024-04-05T22:13:17.058" v="134" actId="26606"/>
          <ac:spMkLst>
            <pc:docMk/>
            <pc:sldMk cId="370200191" sldId="315"/>
            <ac:spMk id="12" creationId="{1E8D93C5-28EB-42D0-86CE-D804955653CC}"/>
          </ac:spMkLst>
        </pc:spChg>
        <pc:spChg chg="add">
          <ac:chgData name="Moira Laidlaw" userId="d9c9933be7438058" providerId="LiveId" clId="{A001DDEF-D82B-48A9-BFE6-63439C43D576}" dt="2024-04-05T22:13:17.058" v="134" actId="26606"/>
          <ac:spMkLst>
            <pc:docMk/>
            <pc:sldMk cId="370200191" sldId="315"/>
            <ac:spMk id="14" creationId="{AB1B1E7D-F76D-4744-AF85-239E6998A4C5}"/>
          </ac:spMkLst>
        </pc:spChg>
        <pc:spChg chg="add">
          <ac:chgData name="Moira Laidlaw" userId="d9c9933be7438058" providerId="LiveId" clId="{A001DDEF-D82B-48A9-BFE6-63439C43D576}" dt="2024-04-05T22:13:17.058" v="134" actId="26606"/>
          <ac:spMkLst>
            <pc:docMk/>
            <pc:sldMk cId="370200191" sldId="315"/>
            <ac:spMk id="16" creationId="{3BB65211-00DB-45B6-A223-033B2D19CBE8}"/>
          </ac:spMkLst>
        </pc:spChg>
        <pc:spChg chg="add">
          <ac:chgData name="Moira Laidlaw" userId="d9c9933be7438058" providerId="LiveId" clId="{A001DDEF-D82B-48A9-BFE6-63439C43D576}" dt="2024-04-05T22:13:17.058" v="134" actId="26606"/>
          <ac:spMkLst>
            <pc:docMk/>
            <pc:sldMk cId="370200191" sldId="315"/>
            <ac:spMk id="23" creationId="{EA4E4267-CAF0-4C38-8DC6-CD3B1A9F046E}"/>
          </ac:spMkLst>
        </pc:spChg>
        <pc:spChg chg="add">
          <ac:chgData name="Moira Laidlaw" userId="d9c9933be7438058" providerId="LiveId" clId="{A001DDEF-D82B-48A9-BFE6-63439C43D576}" dt="2024-04-05T22:13:17.058" v="134" actId="26606"/>
          <ac:spMkLst>
            <pc:docMk/>
            <pc:sldMk cId="370200191" sldId="315"/>
            <ac:spMk id="25" creationId="{0EE3ACC5-126D-4BA4-8B45-7F0B5B839C51}"/>
          </ac:spMkLst>
        </pc:spChg>
        <pc:spChg chg="add">
          <ac:chgData name="Moira Laidlaw" userId="d9c9933be7438058" providerId="LiveId" clId="{A001DDEF-D82B-48A9-BFE6-63439C43D576}" dt="2024-04-05T22:13:17.058" v="134" actId="26606"/>
          <ac:spMkLst>
            <pc:docMk/>
            <pc:sldMk cId="370200191" sldId="315"/>
            <ac:spMk id="27" creationId="{AB2868F7-FE10-4289-A5BD-90763C7A2F5A}"/>
          </ac:spMkLst>
        </pc:spChg>
        <pc:spChg chg="add">
          <ac:chgData name="Moira Laidlaw" userId="d9c9933be7438058" providerId="LiveId" clId="{A001DDEF-D82B-48A9-BFE6-63439C43D576}" dt="2024-04-05T22:13:17.058" v="134" actId="26606"/>
          <ac:spMkLst>
            <pc:docMk/>
            <pc:sldMk cId="370200191" sldId="315"/>
            <ac:spMk id="29" creationId="{BD94142C-10EE-487C-A327-404FDF358F22}"/>
          </ac:spMkLst>
        </pc:spChg>
        <pc:spChg chg="add">
          <ac:chgData name="Moira Laidlaw" userId="d9c9933be7438058" providerId="LiveId" clId="{A001DDEF-D82B-48A9-BFE6-63439C43D576}" dt="2024-04-05T22:13:17.058" v="134" actId="26606"/>
          <ac:spMkLst>
            <pc:docMk/>
            <pc:sldMk cId="370200191" sldId="315"/>
            <ac:spMk id="31" creationId="{5F7FAC2D-7A74-4939-A917-A1A5AF935685}"/>
          </ac:spMkLst>
        </pc:spChg>
        <pc:spChg chg="add">
          <ac:chgData name="Moira Laidlaw" userId="d9c9933be7438058" providerId="LiveId" clId="{A001DDEF-D82B-48A9-BFE6-63439C43D576}" dt="2024-04-05T22:13:17.058" v="134" actId="26606"/>
          <ac:spMkLst>
            <pc:docMk/>
            <pc:sldMk cId="370200191" sldId="315"/>
            <ac:spMk id="33" creationId="{BA53A868-C420-4BAE-9244-EC162AF05CFC}"/>
          </ac:spMkLst>
        </pc:spChg>
        <pc:grpChg chg="add">
          <ac:chgData name="Moira Laidlaw" userId="d9c9933be7438058" providerId="LiveId" clId="{A001DDEF-D82B-48A9-BFE6-63439C43D576}" dt="2024-04-05T22:13:17.058" v="134" actId="26606"/>
          <ac:grpSpMkLst>
            <pc:docMk/>
            <pc:sldMk cId="370200191" sldId="315"/>
            <ac:grpSpMk id="18" creationId="{E26428D7-C6F3-473D-A360-A3F5C3E8728C}"/>
          </ac:grpSpMkLst>
        </pc:grpChg>
        <pc:picChg chg="add mod">
          <ac:chgData name="Moira Laidlaw" userId="d9c9933be7438058" providerId="LiveId" clId="{A001DDEF-D82B-48A9-BFE6-63439C43D576}" dt="2024-04-05T22:13:17.058" v="134" actId="26606"/>
          <ac:picMkLst>
            <pc:docMk/>
            <pc:sldMk cId="370200191" sldId="315"/>
            <ac:picMk id="5" creationId="{43B1E478-6302-76CE-C28D-CE6E41690C73}"/>
          </ac:picMkLst>
        </pc:picChg>
        <pc:cxnChg chg="add">
          <ac:chgData name="Moira Laidlaw" userId="d9c9933be7438058" providerId="LiveId" clId="{A001DDEF-D82B-48A9-BFE6-63439C43D576}" dt="2024-04-05T22:13:17.058" v="134" actId="26606"/>
          <ac:cxnSpMkLst>
            <pc:docMk/>
            <pc:sldMk cId="370200191" sldId="315"/>
            <ac:cxnSpMk id="35" creationId="{C2686EF3-81CC-419F-96C3-002A75880309}"/>
          </ac:cxnSpMkLst>
        </pc:cxnChg>
        <pc:cxnChg chg="add">
          <ac:chgData name="Moira Laidlaw" userId="d9c9933be7438058" providerId="LiveId" clId="{A001DDEF-D82B-48A9-BFE6-63439C43D576}" dt="2024-04-05T22:13:17.058" v="134" actId="26606"/>
          <ac:cxnSpMkLst>
            <pc:docMk/>
            <pc:sldMk cId="370200191" sldId="315"/>
            <ac:cxnSpMk id="37" creationId="{F8D93CCA-A85E-4529-A6F0-8BB54D27BCD1}"/>
          </ac:cxnSpMkLst>
        </pc:cxnChg>
        <pc:cxnChg chg="add">
          <ac:chgData name="Moira Laidlaw" userId="d9c9933be7438058" providerId="LiveId" clId="{A001DDEF-D82B-48A9-BFE6-63439C43D576}" dt="2024-04-05T22:13:17.058" v="134" actId="26606"/>
          <ac:cxnSpMkLst>
            <pc:docMk/>
            <pc:sldMk cId="370200191" sldId="315"/>
            <ac:cxnSpMk id="39" creationId="{1ECFA516-C18C-41AE-AFF2-A0D0A59C9E90}"/>
          </ac:cxnSpMkLst>
        </pc:cxnChg>
      </pc:sldChg>
      <pc:sldChg chg="addSp delSp modSp new mod setBg addAnim modAnim">
        <pc:chgData name="Moira Laidlaw" userId="d9c9933be7438058" providerId="LiveId" clId="{A001DDEF-D82B-48A9-BFE6-63439C43D576}" dt="2024-04-06T00:20:12.779" v="390"/>
        <pc:sldMkLst>
          <pc:docMk/>
          <pc:sldMk cId="3956648999" sldId="316"/>
        </pc:sldMkLst>
        <pc:spChg chg="mod">
          <ac:chgData name="Moira Laidlaw" userId="d9c9933be7438058" providerId="LiveId" clId="{A001DDEF-D82B-48A9-BFE6-63439C43D576}" dt="2024-04-05T22:32:29.136" v="368" actId="1076"/>
          <ac:spMkLst>
            <pc:docMk/>
            <pc:sldMk cId="3956648999" sldId="316"/>
            <ac:spMk id="2" creationId="{263B41A5-569D-FD92-789D-DED1ECC95B5B}"/>
          </ac:spMkLst>
        </pc:spChg>
        <pc:spChg chg="del">
          <ac:chgData name="Moira Laidlaw" userId="d9c9933be7438058" providerId="LiveId" clId="{A001DDEF-D82B-48A9-BFE6-63439C43D576}" dt="2024-04-05T22:31:57.407" v="362" actId="478"/>
          <ac:spMkLst>
            <pc:docMk/>
            <pc:sldMk cId="3956648999" sldId="316"/>
            <ac:spMk id="3" creationId="{8EDB64FC-6AC6-BF92-8F99-028D00324895}"/>
          </ac:spMkLst>
        </pc:spChg>
        <pc:spChg chg="add">
          <ac:chgData name="Moira Laidlaw" userId="d9c9933be7438058" providerId="LiveId" clId="{A001DDEF-D82B-48A9-BFE6-63439C43D576}" dt="2024-04-05T22:32:15.478" v="366" actId="26606"/>
          <ac:spMkLst>
            <pc:docMk/>
            <pc:sldMk cId="3956648999" sldId="316"/>
            <ac:spMk id="10" creationId="{904DB13E-F722-4ED6-BB00-556651E95281}"/>
          </ac:spMkLst>
        </pc:spChg>
        <pc:spChg chg="add">
          <ac:chgData name="Moira Laidlaw" userId="d9c9933be7438058" providerId="LiveId" clId="{A001DDEF-D82B-48A9-BFE6-63439C43D576}" dt="2024-04-05T22:32:15.478" v="366" actId="26606"/>
          <ac:spMkLst>
            <pc:docMk/>
            <pc:sldMk cId="3956648999" sldId="316"/>
            <ac:spMk id="12" creationId="{1419E3D9-C5FB-41A9-B6D2-DFB210BB6211}"/>
          </ac:spMkLst>
        </pc:spChg>
        <pc:spChg chg="add">
          <ac:chgData name="Moira Laidlaw" userId="d9c9933be7438058" providerId="LiveId" clId="{A001DDEF-D82B-48A9-BFE6-63439C43D576}" dt="2024-04-05T22:32:15.478" v="366" actId="26606"/>
          <ac:spMkLst>
            <pc:docMk/>
            <pc:sldMk cId="3956648999" sldId="316"/>
            <ac:spMk id="14" creationId="{367909BF-1DF7-4ACE-8F58-6CF719BB27E5}"/>
          </ac:spMkLst>
        </pc:spChg>
        <pc:spChg chg="add">
          <ac:chgData name="Moira Laidlaw" userId="d9c9933be7438058" providerId="LiveId" clId="{A001DDEF-D82B-48A9-BFE6-63439C43D576}" dt="2024-04-05T22:32:15.478" v="366" actId="26606"/>
          <ac:spMkLst>
            <pc:docMk/>
            <pc:sldMk cId="3956648999" sldId="316"/>
            <ac:spMk id="16" creationId="{89E8BEDB-0BBC-4F21-9CFB-8530D664C343}"/>
          </ac:spMkLst>
        </pc:spChg>
        <pc:spChg chg="add">
          <ac:chgData name="Moira Laidlaw" userId="d9c9933be7438058" providerId="LiveId" clId="{A001DDEF-D82B-48A9-BFE6-63439C43D576}" dt="2024-04-05T22:32:15.478" v="366" actId="26606"/>
          <ac:spMkLst>
            <pc:docMk/>
            <pc:sldMk cId="3956648999" sldId="316"/>
            <ac:spMk id="23" creationId="{420551B3-B4DA-48EE-988C-4FAEAEB5CE98}"/>
          </ac:spMkLst>
        </pc:spChg>
        <pc:spChg chg="add">
          <ac:chgData name="Moira Laidlaw" userId="d9c9933be7438058" providerId="LiveId" clId="{A001DDEF-D82B-48A9-BFE6-63439C43D576}" dt="2024-04-05T22:32:15.478" v="366" actId="26606"/>
          <ac:spMkLst>
            <pc:docMk/>
            <pc:sldMk cId="3956648999" sldId="316"/>
            <ac:spMk id="25" creationId="{A8702010-68BC-443D-88D4-407773D9802A}"/>
          </ac:spMkLst>
        </pc:spChg>
        <pc:spChg chg="add">
          <ac:chgData name="Moira Laidlaw" userId="d9c9933be7438058" providerId="LiveId" clId="{A001DDEF-D82B-48A9-BFE6-63439C43D576}" dt="2024-04-05T22:32:15.478" v="366" actId="26606"/>
          <ac:spMkLst>
            <pc:docMk/>
            <pc:sldMk cId="3956648999" sldId="316"/>
            <ac:spMk id="27" creationId="{CFFB3FCD-ADAB-4198-B351-2D48D2A624AB}"/>
          </ac:spMkLst>
        </pc:spChg>
        <pc:spChg chg="add">
          <ac:chgData name="Moira Laidlaw" userId="d9c9933be7438058" providerId="LiveId" clId="{A001DDEF-D82B-48A9-BFE6-63439C43D576}" dt="2024-04-05T22:32:15.478" v="366" actId="26606"/>
          <ac:spMkLst>
            <pc:docMk/>
            <pc:sldMk cId="3956648999" sldId="316"/>
            <ac:spMk id="29" creationId="{728BB691-7718-4B75-B2DC-DD370B7D05AD}"/>
          </ac:spMkLst>
        </pc:spChg>
        <pc:grpChg chg="add">
          <ac:chgData name="Moira Laidlaw" userId="d9c9933be7438058" providerId="LiveId" clId="{A001DDEF-D82B-48A9-BFE6-63439C43D576}" dt="2024-04-05T22:32:15.478" v="366" actId="26606"/>
          <ac:grpSpMkLst>
            <pc:docMk/>
            <pc:sldMk cId="3956648999" sldId="316"/>
            <ac:grpSpMk id="18" creationId="{E26428D7-C6F3-473D-A360-A3F5C3E8728C}"/>
          </ac:grpSpMkLst>
        </pc:grpChg>
        <pc:picChg chg="add del mod">
          <ac:chgData name="Moira Laidlaw" userId="d9c9933be7438058" providerId="LiveId" clId="{A001DDEF-D82B-48A9-BFE6-63439C43D576}" dt="2024-04-05T22:34:20.167" v="371" actId="478"/>
          <ac:picMkLst>
            <pc:docMk/>
            <pc:sldMk cId="3956648999" sldId="316"/>
            <ac:picMk id="5" creationId="{336B54B4-17C1-7E78-3135-EC03B2F1D93A}"/>
          </ac:picMkLst>
        </pc:picChg>
        <pc:picChg chg="add mod">
          <ac:chgData name="Moira Laidlaw" userId="d9c9933be7438058" providerId="LiveId" clId="{A001DDEF-D82B-48A9-BFE6-63439C43D576}" dt="2024-04-05T22:34:43.279" v="376" actId="1076"/>
          <ac:picMkLst>
            <pc:docMk/>
            <pc:sldMk cId="3956648999" sldId="316"/>
            <ac:picMk id="7" creationId="{B2776C6B-B73D-76D9-7110-D3C559CDB2F5}"/>
          </ac:picMkLst>
        </pc:picChg>
        <pc:cxnChg chg="add">
          <ac:chgData name="Moira Laidlaw" userId="d9c9933be7438058" providerId="LiveId" clId="{A001DDEF-D82B-48A9-BFE6-63439C43D576}" dt="2024-04-05T22:32:15.478" v="366" actId="26606"/>
          <ac:cxnSpMkLst>
            <pc:docMk/>
            <pc:sldMk cId="3956648999" sldId="316"/>
            <ac:cxnSpMk id="31" creationId="{934E5709-24C6-4EAA-A963-DEB137693CD2}"/>
          </ac:cxnSpMkLst>
        </pc:cxnChg>
        <pc:cxnChg chg="add">
          <ac:chgData name="Moira Laidlaw" userId="d9c9933be7438058" providerId="LiveId" clId="{A001DDEF-D82B-48A9-BFE6-63439C43D576}" dt="2024-04-05T22:32:15.478" v="366" actId="26606"/>
          <ac:cxnSpMkLst>
            <pc:docMk/>
            <pc:sldMk cId="3956648999" sldId="316"/>
            <ac:cxnSpMk id="33" creationId="{4A50C428-FB13-481F-9585-5BCCF34DB1ED}"/>
          </ac:cxnSpMkLst>
        </pc:cxnChg>
        <pc:cxnChg chg="add">
          <ac:chgData name="Moira Laidlaw" userId="d9c9933be7438058" providerId="LiveId" clId="{A001DDEF-D82B-48A9-BFE6-63439C43D576}" dt="2024-04-05T22:32:15.478" v="366" actId="26606"/>
          <ac:cxnSpMkLst>
            <pc:docMk/>
            <pc:sldMk cId="3956648999" sldId="316"/>
            <ac:cxnSpMk id="35" creationId="{2ABEFF2D-6408-485D-BAD5-EFF000E25647}"/>
          </ac:cxnSpMkLst>
        </pc:cxnChg>
      </pc:sldChg>
      <pc:sldChg chg="addSp delSp modSp new mod setBg modAnim">
        <pc:chgData name="Moira Laidlaw" userId="d9c9933be7438058" providerId="LiveId" clId="{A001DDEF-D82B-48A9-BFE6-63439C43D576}" dt="2024-04-06T00:20:20.619" v="393"/>
        <pc:sldMkLst>
          <pc:docMk/>
          <pc:sldMk cId="2928528302" sldId="317"/>
        </pc:sldMkLst>
        <pc:spChg chg="mod">
          <ac:chgData name="Moira Laidlaw" userId="d9c9933be7438058" providerId="LiveId" clId="{A001DDEF-D82B-48A9-BFE6-63439C43D576}" dt="2024-04-05T22:39:59.957" v="385" actId="1076"/>
          <ac:spMkLst>
            <pc:docMk/>
            <pc:sldMk cId="2928528302" sldId="317"/>
            <ac:spMk id="2" creationId="{25469263-641D-C354-4AFB-C8C4CA016F5C}"/>
          </ac:spMkLst>
        </pc:spChg>
        <pc:spChg chg="del">
          <ac:chgData name="Moira Laidlaw" userId="d9c9933be7438058" providerId="LiveId" clId="{A001DDEF-D82B-48A9-BFE6-63439C43D576}" dt="2024-04-05T22:39:44.821" v="381" actId="931"/>
          <ac:spMkLst>
            <pc:docMk/>
            <pc:sldMk cId="2928528302" sldId="317"/>
            <ac:spMk id="3" creationId="{9B339500-66C9-3DF0-6A25-7E96DE3AF0F2}"/>
          </ac:spMkLst>
        </pc:spChg>
        <pc:spChg chg="add">
          <ac:chgData name="Moira Laidlaw" userId="d9c9933be7438058" providerId="LiveId" clId="{A001DDEF-D82B-48A9-BFE6-63439C43D576}" dt="2024-04-05T22:39:48.890" v="384" actId="26606"/>
          <ac:spMkLst>
            <pc:docMk/>
            <pc:sldMk cId="2928528302" sldId="317"/>
            <ac:spMk id="10" creationId="{904DB13E-F722-4ED6-BB00-556651E95281}"/>
          </ac:spMkLst>
        </pc:spChg>
        <pc:spChg chg="add">
          <ac:chgData name="Moira Laidlaw" userId="d9c9933be7438058" providerId="LiveId" clId="{A001DDEF-D82B-48A9-BFE6-63439C43D576}" dt="2024-04-05T22:39:48.890" v="384" actId="26606"/>
          <ac:spMkLst>
            <pc:docMk/>
            <pc:sldMk cId="2928528302" sldId="317"/>
            <ac:spMk id="12" creationId="{1419E3D9-C5FB-41A9-B6D2-DFB210BB6211}"/>
          </ac:spMkLst>
        </pc:spChg>
        <pc:spChg chg="add">
          <ac:chgData name="Moira Laidlaw" userId="d9c9933be7438058" providerId="LiveId" clId="{A001DDEF-D82B-48A9-BFE6-63439C43D576}" dt="2024-04-05T22:39:48.890" v="384" actId="26606"/>
          <ac:spMkLst>
            <pc:docMk/>
            <pc:sldMk cId="2928528302" sldId="317"/>
            <ac:spMk id="14" creationId="{367909BF-1DF7-4ACE-8F58-6CF719BB27E5}"/>
          </ac:spMkLst>
        </pc:spChg>
        <pc:spChg chg="add">
          <ac:chgData name="Moira Laidlaw" userId="d9c9933be7438058" providerId="LiveId" clId="{A001DDEF-D82B-48A9-BFE6-63439C43D576}" dt="2024-04-05T22:39:48.890" v="384" actId="26606"/>
          <ac:spMkLst>
            <pc:docMk/>
            <pc:sldMk cId="2928528302" sldId="317"/>
            <ac:spMk id="16" creationId="{89E8BEDB-0BBC-4F21-9CFB-8530D664C343}"/>
          </ac:spMkLst>
        </pc:spChg>
        <pc:spChg chg="add">
          <ac:chgData name="Moira Laidlaw" userId="d9c9933be7438058" providerId="LiveId" clId="{A001DDEF-D82B-48A9-BFE6-63439C43D576}" dt="2024-04-05T22:39:48.890" v="384" actId="26606"/>
          <ac:spMkLst>
            <pc:docMk/>
            <pc:sldMk cId="2928528302" sldId="317"/>
            <ac:spMk id="23" creationId="{420551B3-B4DA-48EE-988C-4FAEAEB5CE98}"/>
          </ac:spMkLst>
        </pc:spChg>
        <pc:spChg chg="add">
          <ac:chgData name="Moira Laidlaw" userId="d9c9933be7438058" providerId="LiveId" clId="{A001DDEF-D82B-48A9-BFE6-63439C43D576}" dt="2024-04-05T22:39:48.890" v="384" actId="26606"/>
          <ac:spMkLst>
            <pc:docMk/>
            <pc:sldMk cId="2928528302" sldId="317"/>
            <ac:spMk id="25" creationId="{A8702010-68BC-443D-88D4-407773D9802A}"/>
          </ac:spMkLst>
        </pc:spChg>
        <pc:spChg chg="add">
          <ac:chgData name="Moira Laidlaw" userId="d9c9933be7438058" providerId="LiveId" clId="{A001DDEF-D82B-48A9-BFE6-63439C43D576}" dt="2024-04-05T22:39:48.890" v="384" actId="26606"/>
          <ac:spMkLst>
            <pc:docMk/>
            <pc:sldMk cId="2928528302" sldId="317"/>
            <ac:spMk id="27" creationId="{CFFB3FCD-ADAB-4198-B351-2D48D2A624AB}"/>
          </ac:spMkLst>
        </pc:spChg>
        <pc:spChg chg="add">
          <ac:chgData name="Moira Laidlaw" userId="d9c9933be7438058" providerId="LiveId" clId="{A001DDEF-D82B-48A9-BFE6-63439C43D576}" dt="2024-04-05T22:39:48.890" v="384" actId="26606"/>
          <ac:spMkLst>
            <pc:docMk/>
            <pc:sldMk cId="2928528302" sldId="317"/>
            <ac:spMk id="29" creationId="{728BB691-7718-4B75-B2DC-DD370B7D05AD}"/>
          </ac:spMkLst>
        </pc:spChg>
        <pc:grpChg chg="add">
          <ac:chgData name="Moira Laidlaw" userId="d9c9933be7438058" providerId="LiveId" clId="{A001DDEF-D82B-48A9-BFE6-63439C43D576}" dt="2024-04-05T22:39:48.890" v="384" actId="26606"/>
          <ac:grpSpMkLst>
            <pc:docMk/>
            <pc:sldMk cId="2928528302" sldId="317"/>
            <ac:grpSpMk id="18" creationId="{E26428D7-C6F3-473D-A360-A3F5C3E8728C}"/>
          </ac:grpSpMkLst>
        </pc:grpChg>
        <pc:picChg chg="add mod">
          <ac:chgData name="Moira Laidlaw" userId="d9c9933be7438058" providerId="LiveId" clId="{A001DDEF-D82B-48A9-BFE6-63439C43D576}" dt="2024-04-05T22:39:48.890" v="384" actId="26606"/>
          <ac:picMkLst>
            <pc:docMk/>
            <pc:sldMk cId="2928528302" sldId="317"/>
            <ac:picMk id="5" creationId="{2EF6A241-5E13-78D3-6458-9EEE2CC3E250}"/>
          </ac:picMkLst>
        </pc:picChg>
        <pc:cxnChg chg="add">
          <ac:chgData name="Moira Laidlaw" userId="d9c9933be7438058" providerId="LiveId" clId="{A001DDEF-D82B-48A9-BFE6-63439C43D576}" dt="2024-04-05T22:39:48.890" v="384" actId="26606"/>
          <ac:cxnSpMkLst>
            <pc:docMk/>
            <pc:sldMk cId="2928528302" sldId="317"/>
            <ac:cxnSpMk id="31" creationId="{934E5709-24C6-4EAA-A963-DEB137693CD2}"/>
          </ac:cxnSpMkLst>
        </pc:cxnChg>
        <pc:cxnChg chg="add">
          <ac:chgData name="Moira Laidlaw" userId="d9c9933be7438058" providerId="LiveId" clId="{A001DDEF-D82B-48A9-BFE6-63439C43D576}" dt="2024-04-05T22:39:48.890" v="384" actId="26606"/>
          <ac:cxnSpMkLst>
            <pc:docMk/>
            <pc:sldMk cId="2928528302" sldId="317"/>
            <ac:cxnSpMk id="33" creationId="{4A50C428-FB13-481F-9585-5BCCF34DB1ED}"/>
          </ac:cxnSpMkLst>
        </pc:cxnChg>
        <pc:cxnChg chg="add">
          <ac:chgData name="Moira Laidlaw" userId="d9c9933be7438058" providerId="LiveId" clId="{A001DDEF-D82B-48A9-BFE6-63439C43D576}" dt="2024-04-05T22:39:48.890" v="384" actId="26606"/>
          <ac:cxnSpMkLst>
            <pc:docMk/>
            <pc:sldMk cId="2928528302" sldId="317"/>
            <ac:cxnSpMk id="35" creationId="{2ABEFF2D-6408-485D-BAD5-EFF000E25647}"/>
          </ac:cxnSpMkLst>
        </pc:cxnChg>
      </pc:sldChg>
      <pc:sldChg chg="addSp modSp new mod setBg addAnim modAnim">
        <pc:chgData name="Moira Laidlaw" userId="d9c9933be7438058" providerId="LiveId" clId="{A001DDEF-D82B-48A9-BFE6-63439C43D576}" dt="2024-04-11T18:49:32.159" v="582"/>
        <pc:sldMkLst>
          <pc:docMk/>
          <pc:sldMk cId="1304752995" sldId="318"/>
        </pc:sldMkLst>
        <pc:spChg chg="mod">
          <ac:chgData name="Moira Laidlaw" userId="d9c9933be7438058" providerId="LiveId" clId="{A001DDEF-D82B-48A9-BFE6-63439C43D576}" dt="2024-04-11T18:49:12.255" v="578" actId="26606"/>
          <ac:spMkLst>
            <pc:docMk/>
            <pc:sldMk cId="1304752995" sldId="318"/>
            <ac:spMk id="2" creationId="{8BCEBCE1-D712-87C5-8F5E-905137201D46}"/>
          </ac:spMkLst>
        </pc:spChg>
        <pc:spChg chg="mod">
          <ac:chgData name="Moira Laidlaw" userId="d9c9933be7438058" providerId="LiveId" clId="{A001DDEF-D82B-48A9-BFE6-63439C43D576}" dt="2024-04-11T18:49:12.255" v="578" actId="26606"/>
          <ac:spMkLst>
            <pc:docMk/>
            <pc:sldMk cId="1304752995" sldId="318"/>
            <ac:spMk id="3" creationId="{9443692A-DC89-9225-E666-5E32BB5051E8}"/>
          </ac:spMkLst>
        </pc:spChg>
        <pc:spChg chg="add">
          <ac:chgData name="Moira Laidlaw" userId="d9c9933be7438058" providerId="LiveId" clId="{A001DDEF-D82B-48A9-BFE6-63439C43D576}" dt="2024-04-11T18:49:12.255" v="578" actId="26606"/>
          <ac:spMkLst>
            <pc:docMk/>
            <pc:sldMk cId="1304752995" sldId="318"/>
            <ac:spMk id="10" creationId="{904DB13E-F722-4ED6-BB00-556651E95281}"/>
          </ac:spMkLst>
        </pc:spChg>
        <pc:spChg chg="add">
          <ac:chgData name="Moira Laidlaw" userId="d9c9933be7438058" providerId="LiveId" clId="{A001DDEF-D82B-48A9-BFE6-63439C43D576}" dt="2024-04-11T18:49:12.255" v="578" actId="26606"/>
          <ac:spMkLst>
            <pc:docMk/>
            <pc:sldMk cId="1304752995" sldId="318"/>
            <ac:spMk id="12" creationId="{1419E3D9-C5FB-41A9-B6D2-DFB210BB6211}"/>
          </ac:spMkLst>
        </pc:spChg>
        <pc:spChg chg="add">
          <ac:chgData name="Moira Laidlaw" userId="d9c9933be7438058" providerId="LiveId" clId="{A001DDEF-D82B-48A9-BFE6-63439C43D576}" dt="2024-04-11T18:49:12.255" v="578" actId="26606"/>
          <ac:spMkLst>
            <pc:docMk/>
            <pc:sldMk cId="1304752995" sldId="318"/>
            <ac:spMk id="14" creationId="{367909BF-1DF7-4ACE-8F58-6CF719BB27E5}"/>
          </ac:spMkLst>
        </pc:spChg>
        <pc:spChg chg="add">
          <ac:chgData name="Moira Laidlaw" userId="d9c9933be7438058" providerId="LiveId" clId="{A001DDEF-D82B-48A9-BFE6-63439C43D576}" dt="2024-04-11T18:49:12.255" v="578" actId="26606"/>
          <ac:spMkLst>
            <pc:docMk/>
            <pc:sldMk cId="1304752995" sldId="318"/>
            <ac:spMk id="16" creationId="{89E8BEDB-0BBC-4F21-9CFB-8530D664C343}"/>
          </ac:spMkLst>
        </pc:spChg>
        <pc:spChg chg="add">
          <ac:chgData name="Moira Laidlaw" userId="d9c9933be7438058" providerId="LiveId" clId="{A001DDEF-D82B-48A9-BFE6-63439C43D576}" dt="2024-04-11T18:49:12.255" v="578" actId="26606"/>
          <ac:spMkLst>
            <pc:docMk/>
            <pc:sldMk cId="1304752995" sldId="318"/>
            <ac:spMk id="23" creationId="{420551B3-B4DA-48EE-988C-4FAEAEB5CE98}"/>
          </ac:spMkLst>
        </pc:spChg>
        <pc:spChg chg="add">
          <ac:chgData name="Moira Laidlaw" userId="d9c9933be7438058" providerId="LiveId" clId="{A001DDEF-D82B-48A9-BFE6-63439C43D576}" dt="2024-04-11T18:49:12.255" v="578" actId="26606"/>
          <ac:spMkLst>
            <pc:docMk/>
            <pc:sldMk cId="1304752995" sldId="318"/>
            <ac:spMk id="25" creationId="{9D879A56-BA4A-47BE-B8EA-643910D696DB}"/>
          </ac:spMkLst>
        </pc:spChg>
        <pc:spChg chg="add">
          <ac:chgData name="Moira Laidlaw" userId="d9c9933be7438058" providerId="LiveId" clId="{A001DDEF-D82B-48A9-BFE6-63439C43D576}" dt="2024-04-11T18:49:12.255" v="578" actId="26606"/>
          <ac:spMkLst>
            <pc:docMk/>
            <pc:sldMk cId="1304752995" sldId="318"/>
            <ac:spMk id="27" creationId="{68E7D62B-6F82-4DD0-9764-C143AEAAC198}"/>
          </ac:spMkLst>
        </pc:spChg>
        <pc:spChg chg="add">
          <ac:chgData name="Moira Laidlaw" userId="d9c9933be7438058" providerId="LiveId" clId="{A001DDEF-D82B-48A9-BFE6-63439C43D576}" dt="2024-04-11T18:49:12.255" v="578" actId="26606"/>
          <ac:spMkLst>
            <pc:docMk/>
            <pc:sldMk cId="1304752995" sldId="318"/>
            <ac:spMk id="29" creationId="{9C283B92-B6AF-4FE0-AF35-F51A679051EE}"/>
          </ac:spMkLst>
        </pc:spChg>
        <pc:grpChg chg="add">
          <ac:chgData name="Moira Laidlaw" userId="d9c9933be7438058" providerId="LiveId" clId="{A001DDEF-D82B-48A9-BFE6-63439C43D576}" dt="2024-04-11T18:49:12.255" v="578" actId="26606"/>
          <ac:grpSpMkLst>
            <pc:docMk/>
            <pc:sldMk cId="1304752995" sldId="318"/>
            <ac:grpSpMk id="18" creationId="{E26428D7-C6F3-473D-A360-A3F5C3E8728C}"/>
          </ac:grpSpMkLst>
        </pc:grpChg>
        <pc:picChg chg="add mod">
          <ac:chgData name="Moira Laidlaw" userId="d9c9933be7438058" providerId="LiveId" clId="{A001DDEF-D82B-48A9-BFE6-63439C43D576}" dt="2024-04-11T18:49:12.255" v="578" actId="26606"/>
          <ac:picMkLst>
            <pc:docMk/>
            <pc:sldMk cId="1304752995" sldId="318"/>
            <ac:picMk id="5" creationId="{C4D5E511-0CFE-795B-791D-D6A636132367}"/>
          </ac:picMkLst>
        </pc:picChg>
        <pc:cxnChg chg="add">
          <ac:chgData name="Moira Laidlaw" userId="d9c9933be7438058" providerId="LiveId" clId="{A001DDEF-D82B-48A9-BFE6-63439C43D576}" dt="2024-04-11T18:49:12.255" v="578" actId="26606"/>
          <ac:cxnSpMkLst>
            <pc:docMk/>
            <pc:sldMk cId="1304752995" sldId="318"/>
            <ac:cxnSpMk id="31" creationId="{9B60A8CB-176B-4FD6-AD24-9D98027E5CA0}"/>
          </ac:cxnSpMkLst>
        </pc:cxnChg>
        <pc:cxnChg chg="add">
          <ac:chgData name="Moira Laidlaw" userId="d9c9933be7438058" providerId="LiveId" clId="{A001DDEF-D82B-48A9-BFE6-63439C43D576}" dt="2024-04-11T18:49:12.255" v="578" actId="26606"/>
          <ac:cxnSpMkLst>
            <pc:docMk/>
            <pc:sldMk cId="1304752995" sldId="318"/>
            <ac:cxnSpMk id="33" creationId="{8171CA5D-A004-471D-81F2-0B1381DE61F0}"/>
          </ac:cxnSpMkLst>
        </pc:cxnChg>
        <pc:cxnChg chg="add">
          <ac:chgData name="Moira Laidlaw" userId="d9c9933be7438058" providerId="LiveId" clId="{A001DDEF-D82B-48A9-BFE6-63439C43D576}" dt="2024-04-11T18:49:12.255" v="578" actId="26606"/>
          <ac:cxnSpMkLst>
            <pc:docMk/>
            <pc:sldMk cId="1304752995" sldId="318"/>
            <ac:cxnSpMk id="35" creationId="{0682D131-57BB-442B-BD9B-8F06D2B230E3}"/>
          </ac:cxnSpMkLst>
        </pc:cxnChg>
      </pc:sldChg>
    </pc:docChg>
  </pc:docChgLst>
</pc:chgInfo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4/11/2024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4/11/2024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4/11/2024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sz="6800" dirty="0"/>
              <a:t>Team little duck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It’s just me. I’m the little duck. </a:t>
            </a:r>
            <a:endParaRPr lang="en-US" sz="1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cartoon of a duckling&#10;&#10;Description automatically generated">
            <a:extLst>
              <a:ext uri="{FF2B5EF4-FFF2-40B4-BE49-F238E27FC236}">
                <a16:creationId xmlns:a16="http://schemas.microsoft.com/office/drawing/2014/main" id="{040341F8-832E-51BF-1D3A-A67AE6E95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1441" y="-226693"/>
            <a:ext cx="5137355" cy="5137355"/>
          </a:xfrm>
          <a:prstGeom prst="rect">
            <a:avLst/>
          </a:prstGeom>
        </p:spPr>
      </p:pic>
      <p:pic>
        <p:nvPicPr>
          <p:cNvPr id="15" name="Picture 14" descr="A cartoon of a duckling&#10;&#10;Description automatically generated">
            <a:extLst>
              <a:ext uri="{FF2B5EF4-FFF2-40B4-BE49-F238E27FC236}">
                <a16:creationId xmlns:a16="http://schemas.microsoft.com/office/drawing/2014/main" id="{9AF7E051-8494-51BC-C932-89A63392A1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7236" y="3147906"/>
            <a:ext cx="4034770" cy="4034770"/>
          </a:xfrm>
          <a:prstGeom prst="rect">
            <a:avLst/>
          </a:prstGeom>
        </p:spPr>
      </p:pic>
      <p:pic>
        <p:nvPicPr>
          <p:cNvPr id="16" name="Picture 15" descr="A cartoon of a duckling&#10;&#10;Description automatically generated">
            <a:extLst>
              <a:ext uri="{FF2B5EF4-FFF2-40B4-BE49-F238E27FC236}">
                <a16:creationId xmlns:a16="http://schemas.microsoft.com/office/drawing/2014/main" id="{45C75547-62FC-19CB-2307-A7896F7969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1848" y="1764191"/>
            <a:ext cx="5835742" cy="5835742"/>
          </a:xfrm>
          <a:prstGeom prst="rect">
            <a:avLst/>
          </a:prstGeom>
        </p:spPr>
      </p:pic>
      <p:pic>
        <p:nvPicPr>
          <p:cNvPr id="17" name="Picture 16" descr="A cartoon of a duckling&#10;&#10;Description automatically generated">
            <a:extLst>
              <a:ext uri="{FF2B5EF4-FFF2-40B4-BE49-F238E27FC236}">
                <a16:creationId xmlns:a16="http://schemas.microsoft.com/office/drawing/2014/main" id="{FE03212D-D562-ED82-34F5-C3CC29ACB2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9415" y="-260062"/>
            <a:ext cx="5835742" cy="5835742"/>
          </a:xfrm>
          <a:prstGeom prst="rect">
            <a:avLst/>
          </a:prstGeom>
        </p:spPr>
      </p:pic>
      <p:pic>
        <p:nvPicPr>
          <p:cNvPr id="18" name="Picture 17" descr="A cartoon of a duckling&#10;&#10;Description automatically generated">
            <a:extLst>
              <a:ext uri="{FF2B5EF4-FFF2-40B4-BE49-F238E27FC236}">
                <a16:creationId xmlns:a16="http://schemas.microsoft.com/office/drawing/2014/main" id="{9A5C0724-27E2-00AF-9F8C-80DDA7CB49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375059" y="1093592"/>
            <a:ext cx="6858000" cy="6858000"/>
          </a:xfrm>
          <a:prstGeom prst="rect">
            <a:avLst/>
          </a:prstGeom>
        </p:spPr>
      </p:pic>
      <p:pic>
        <p:nvPicPr>
          <p:cNvPr id="19" name="Picture 18" descr="A cartoon of a duckling&#10;&#10;Description automatically generated">
            <a:extLst>
              <a:ext uri="{FF2B5EF4-FFF2-40B4-BE49-F238E27FC236}">
                <a16:creationId xmlns:a16="http://schemas.microsoft.com/office/drawing/2014/main" id="{A510F18F-CE0D-3F41-37F3-6495D204A5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8059" y="-433347"/>
            <a:ext cx="5767577" cy="5767577"/>
          </a:xfrm>
          <a:prstGeom prst="rect">
            <a:avLst/>
          </a:prstGeom>
        </p:spPr>
      </p:pic>
      <p:pic>
        <p:nvPicPr>
          <p:cNvPr id="4" name="Picture 3" descr="A cartoon of a duckling&#10;&#10;Description automatically generated">
            <a:extLst>
              <a:ext uri="{FF2B5EF4-FFF2-40B4-BE49-F238E27FC236}">
                <a16:creationId xmlns:a16="http://schemas.microsoft.com/office/drawing/2014/main" id="{1B236BC8-512F-4960-BFF4-5CC51F09DD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8989" y="0"/>
            <a:ext cx="8292357" cy="829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What did I do?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3116F9-7760-0A71-B989-5A17DC9E50B5}"/>
              </a:ext>
            </a:extLst>
          </p:cNvPr>
          <p:cNvSpPr txBox="1"/>
          <p:nvPr/>
        </p:nvSpPr>
        <p:spPr>
          <a:xfrm>
            <a:off x="1036320" y="4582032"/>
            <a:ext cx="32977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I WROTE A SHORT STORY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7FCFD3-CBA6-3939-4DD4-055AC41462F3}"/>
              </a:ext>
            </a:extLst>
          </p:cNvPr>
          <p:cNvSpPr txBox="1"/>
          <p:nvPr/>
        </p:nvSpPr>
        <p:spPr>
          <a:xfrm>
            <a:off x="4447130" y="4335811"/>
            <a:ext cx="32977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I RECORDED MYSELF READING 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BB3405-05E5-5776-1F21-CA33E4FE8251}"/>
              </a:ext>
            </a:extLst>
          </p:cNvPr>
          <p:cNvSpPr txBox="1"/>
          <p:nvPr/>
        </p:nvSpPr>
        <p:spPr>
          <a:xfrm>
            <a:off x="7857941" y="4335811"/>
            <a:ext cx="32977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I MADE IT INTO AN AUDIOBOOK</a:t>
            </a:r>
          </a:p>
        </p:txBody>
      </p:sp>
      <p:pic>
        <p:nvPicPr>
          <p:cNvPr id="16" name="Picture 15" descr="A cartoon of a yellow duck writing on a book&#10;&#10;Description automatically generated">
            <a:extLst>
              <a:ext uri="{FF2B5EF4-FFF2-40B4-BE49-F238E27FC236}">
                <a16:creationId xmlns:a16="http://schemas.microsoft.com/office/drawing/2014/main" id="{88985BC6-BFDA-01E5-6BBE-736AB70C1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079" y="1111587"/>
            <a:ext cx="4096219" cy="4096219"/>
          </a:xfrm>
          <a:prstGeom prst="rect">
            <a:avLst/>
          </a:prstGeom>
        </p:spPr>
      </p:pic>
      <p:pic>
        <p:nvPicPr>
          <p:cNvPr id="18" name="Picture 17" descr="A cartoon of a bird with a microphone&#10;&#10;Description automatically generated">
            <a:extLst>
              <a:ext uri="{FF2B5EF4-FFF2-40B4-BE49-F238E27FC236}">
                <a16:creationId xmlns:a16="http://schemas.microsoft.com/office/drawing/2014/main" id="{9D9AEAC7-CBAE-8D91-C600-8FBEF8B0F4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7240" y="1011981"/>
            <a:ext cx="4038480" cy="4038480"/>
          </a:xfrm>
          <a:prstGeom prst="rect">
            <a:avLst/>
          </a:prstGeom>
        </p:spPr>
      </p:pic>
      <p:pic>
        <p:nvPicPr>
          <p:cNvPr id="4" name="Picture 3" descr="A cartoon of a duck wearing headphones and using a computer&#10;&#10;Description automatically generated">
            <a:extLst>
              <a:ext uri="{FF2B5EF4-FFF2-40B4-BE49-F238E27FC236}">
                <a16:creationId xmlns:a16="http://schemas.microsoft.com/office/drawing/2014/main" id="{C1D249CA-0E9E-A9DC-36EB-DD8472C3CE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4019" y="879431"/>
            <a:ext cx="4076339" cy="407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257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1C3E817E-E139-426E-89E5-9DD346EC7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2ADD2F6-F7FC-464F-8F18-5BDBD27A7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3A31F1-FA83-497F-98FF-9A5621DC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artoon of a duck wearing headphones&#10;&#10;Description automatically generated">
            <a:extLst>
              <a:ext uri="{FF2B5EF4-FFF2-40B4-BE49-F238E27FC236}">
                <a16:creationId xmlns:a16="http://schemas.microsoft.com/office/drawing/2014/main" id="{A9C731C1-C64B-1402-4ACD-6AD0C9699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5021" y="-344415"/>
            <a:ext cx="7546830" cy="754683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43FF9E2-8F7E-4BCC-9A50-C41AD8A56D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1468" y="164592"/>
            <a:ext cx="3708894" cy="654017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4AC7FA-E60E-61AA-A233-0D610DA3B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24" y="1559768"/>
            <a:ext cx="3238829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3700" cap="all" spc="-100" dirty="0"/>
              <a:t>The Challenges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7751BC8-250F-493B-BDF9-D45BA5991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9318" y="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F0F044C-8394-47CB-8E3D-FA56B06939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B2DCD75-B707-4C51-8ADC-813834C09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2525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4851414-8BB1-42EF-912B-608FCE07B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644123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49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DA7E9-3102-08D1-7E25-9143B4248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8311" y="1033616"/>
            <a:ext cx="4832555" cy="4790768"/>
          </a:xfrm>
        </p:spPr>
        <p:txBody>
          <a:bodyPr>
            <a:normAutofit lnSpcReduction="10000"/>
          </a:bodyPr>
          <a:lstStyle/>
          <a:p>
            <a:r>
              <a:rPr lang="en-CA" sz="2800" dirty="0"/>
              <a:t>Finding the right story</a:t>
            </a:r>
          </a:p>
          <a:p>
            <a:r>
              <a:rPr lang="en-CA" sz="2800" dirty="0"/>
              <a:t>Finding the right software</a:t>
            </a:r>
          </a:p>
          <a:p>
            <a:r>
              <a:rPr lang="en-CA" sz="2800" dirty="0"/>
              <a:t>Computer settings</a:t>
            </a:r>
          </a:p>
          <a:p>
            <a:r>
              <a:rPr lang="en-CA" sz="2800" dirty="0"/>
              <a:t>Microphone distance</a:t>
            </a:r>
          </a:p>
          <a:p>
            <a:r>
              <a:rPr lang="en-CA" sz="2800" dirty="0"/>
              <a:t>Unfamiliar tech</a:t>
            </a:r>
          </a:p>
          <a:p>
            <a:r>
              <a:rPr lang="en-CA" sz="2800" dirty="0"/>
              <a:t>Gross mouth noises</a:t>
            </a:r>
          </a:p>
          <a:p>
            <a:r>
              <a:rPr lang="en-CA" sz="2800" dirty="0"/>
              <a:t>Trial and error and trial and error and trial and error and Google searches</a:t>
            </a:r>
          </a:p>
        </p:txBody>
      </p:sp>
      <p:pic>
        <p:nvPicPr>
          <p:cNvPr id="7" name="Picture 6" descr="Cartoon yellow and pink headphones with pink ears and red legs&#10;&#10;Description automatically generated">
            <a:extLst>
              <a:ext uri="{FF2B5EF4-FFF2-40B4-BE49-F238E27FC236}">
                <a16:creationId xmlns:a16="http://schemas.microsoft.com/office/drawing/2014/main" id="{27AB8F1C-49F3-48BB-8B26-A23445DB0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9154" y="-247036"/>
            <a:ext cx="4719484" cy="4719484"/>
          </a:xfrm>
          <a:prstGeom prst="rect">
            <a:avLst/>
          </a:prstGeom>
        </p:spPr>
      </p:pic>
      <p:pic>
        <p:nvPicPr>
          <p:cNvPr id="9" name="Picture 8" descr="A cartoon of a duckling holding a microphone and a microphone&#10;&#10;Description automatically generated">
            <a:extLst>
              <a:ext uri="{FF2B5EF4-FFF2-40B4-BE49-F238E27FC236}">
                <a16:creationId xmlns:a16="http://schemas.microsoft.com/office/drawing/2014/main" id="{7BE72C6D-8DCF-58D3-3BDF-401BE1A1C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9374" y="285136"/>
            <a:ext cx="3655141" cy="3655141"/>
          </a:xfrm>
          <a:prstGeom prst="rect">
            <a:avLst/>
          </a:prstGeom>
        </p:spPr>
      </p:pic>
      <p:pic>
        <p:nvPicPr>
          <p:cNvPr id="13" name="Picture 12" descr="A cartoon of a chicken drinking from a straw&#10;&#10;Description automatically generated">
            <a:extLst>
              <a:ext uri="{FF2B5EF4-FFF2-40B4-BE49-F238E27FC236}">
                <a16:creationId xmlns:a16="http://schemas.microsoft.com/office/drawing/2014/main" id="{29655A5C-13EF-20A6-4D44-3FDEE4FFE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910963"/>
            <a:ext cx="3655141" cy="365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5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07E152-73FF-6F99-3434-F2A7EE111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713" y="2803502"/>
            <a:ext cx="3272794" cy="15749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</a:rPr>
              <a:t>SOUND EFFECTS!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artoon of a duck wearing headphones&#10;&#10;Description automatically generated">
            <a:extLst>
              <a:ext uri="{FF2B5EF4-FFF2-40B4-BE49-F238E27FC236}">
                <a16:creationId xmlns:a16="http://schemas.microsoft.com/office/drawing/2014/main" id="{43B1E478-6302-76CE-C28D-CE6E41690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357" y="645106"/>
            <a:ext cx="5564663" cy="556466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F2BC07-FA3F-D47D-CA66-98C48FB46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334" y="4541883"/>
            <a:ext cx="3272795" cy="1130710"/>
          </a:xfrm>
        </p:spPr>
        <p:txBody>
          <a:bodyPr>
            <a:normAutofit/>
          </a:bodyPr>
          <a:lstStyle/>
          <a:p>
            <a:r>
              <a:rPr lang="en-CA" sz="2800" dirty="0">
                <a:solidFill>
                  <a:schemeClr val="bg1"/>
                </a:solidFill>
              </a:rPr>
              <a:t>They make everything better.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2F86C-A2C0-4C5F-4D8E-A26BB955CFE3}"/>
              </a:ext>
            </a:extLst>
          </p:cNvPr>
          <p:cNvSpPr txBox="1">
            <a:spLocks/>
          </p:cNvSpPr>
          <p:nvPr/>
        </p:nvSpPr>
        <p:spPr>
          <a:xfrm>
            <a:off x="1100334" y="1509396"/>
            <a:ext cx="3272795" cy="1130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800" dirty="0">
                <a:solidFill>
                  <a:schemeClr val="bg1"/>
                </a:solidFill>
              </a:rPr>
              <a:t>Editing the audio and adding…</a:t>
            </a:r>
          </a:p>
        </p:txBody>
      </p:sp>
    </p:spTree>
    <p:extLst>
      <p:ext uri="{BB962C8B-B14F-4D97-AF65-F5344CB8AC3E}">
        <p14:creationId xmlns:p14="http://schemas.microsoft.com/office/powerpoint/2010/main" val="370200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8702010-68BC-443D-88D4-407773D98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CFFB3FCD-ADAB-4198-B351-2D48D2A62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B41A5-569D-FD92-789D-DED1ECC95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849" y="2065343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000" cap="all" spc="-100" dirty="0"/>
              <a:t>More dumb computer junk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28BB691-7718-4B75-B2DC-DD370B7D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4E5709-24C6-4EAA-A963-DEB137693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A50C428-FB13-481F-9585-5BCCF34D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ABEFF2D-6408-485D-BAD5-EFF000E25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artoon of a duck with a computer&#10;&#10;Description automatically generated">
            <a:extLst>
              <a:ext uri="{FF2B5EF4-FFF2-40B4-BE49-F238E27FC236}">
                <a16:creationId xmlns:a16="http://schemas.microsoft.com/office/drawing/2014/main" id="{B2776C6B-B73D-76D9-7110-D3C559CDB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14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648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D879A56-BA4A-47BE-B8EA-643910D69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8E7D62B-6F82-4DD0-9764-C143AEAAC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CEBCE1-D712-87C5-8F5E-905137201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348844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000" cap="all" spc="-100" dirty="0"/>
              <a:t>So……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3692A-DC89-9225-E666-5E32BB505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3786" y="4682062"/>
            <a:ext cx="5355264" cy="95097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800" spc="8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Why don’t we check it out?</a:t>
            </a:r>
          </a:p>
        </p:txBody>
      </p:sp>
      <p:pic>
        <p:nvPicPr>
          <p:cNvPr id="5" name="Picture 4" descr="A cartoon of a bird wearing headphones&#10;&#10;Description automatically generated">
            <a:extLst>
              <a:ext uri="{FF2B5EF4-FFF2-40B4-BE49-F238E27FC236}">
                <a16:creationId xmlns:a16="http://schemas.microsoft.com/office/drawing/2014/main" id="{C4D5E511-0CFE-795B-791D-D6A6361323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95" r="11353"/>
          <a:stretch/>
        </p:blipFill>
        <p:spPr>
          <a:xfrm>
            <a:off x="616737" y="621793"/>
            <a:ext cx="4376501" cy="5614416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C283B92-B6AF-4FE0-AF35-F51A6790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B60A8CB-176B-4FD6-AD24-9D98027E5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171CA5D-A004-471D-81F2-0B1381DE6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682D131-57BB-442B-BD9B-8F06D2B23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752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8702010-68BC-443D-88D4-407773D98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CA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CFFB3FCD-ADAB-4198-B351-2D48D2A62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469263-641D-C354-4AFB-C8C4CA016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482" y="1838387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000" cap="all" spc="-100" dirty="0"/>
              <a:t>FIN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28BB691-7718-4B75-B2DC-DD370B7D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4E5709-24C6-4EAA-A963-DEB137693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A50C428-FB13-481F-9585-5BCCF34D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ABEFF2D-6408-485D-BAD5-EFF000E25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erson with red hair wearing glasses and headphones&#10;&#10;Description automatically generated">
            <a:extLst>
              <a:ext uri="{FF2B5EF4-FFF2-40B4-BE49-F238E27FC236}">
                <a16:creationId xmlns:a16="http://schemas.microsoft.com/office/drawing/2014/main" id="{2EF6A241-5E13-78D3-6458-9EEE2CC3E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033" b="-1"/>
          <a:stretch/>
        </p:blipFill>
        <p:spPr>
          <a:xfrm rot="5400000">
            <a:off x="6592767" y="1257727"/>
            <a:ext cx="5614416" cy="434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28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2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{7BD09DBB-977E-4CE5-A6CE-4CD2BAFDEC16}tf11531919_win32</Template>
  <TotalTime>2174</TotalTime>
  <Words>96</Words>
  <Application>Microsoft Office PowerPoint</Application>
  <PresentationFormat>Widescreen</PresentationFormat>
  <Paragraphs>23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Avenir Next LT Pro</vt:lpstr>
      <vt:lpstr>Avenir Next LT Pro Light</vt:lpstr>
      <vt:lpstr>Calibri</vt:lpstr>
      <vt:lpstr>Garamond</vt:lpstr>
      <vt:lpstr>SavonVTI</vt:lpstr>
      <vt:lpstr>Team little duck</vt:lpstr>
      <vt:lpstr>What did I do?</vt:lpstr>
      <vt:lpstr>The Challenges</vt:lpstr>
      <vt:lpstr>PowerPoint Presentation</vt:lpstr>
      <vt:lpstr>SOUND EFFECTS!</vt:lpstr>
      <vt:lpstr>More dumb computer junk</vt:lpstr>
      <vt:lpstr>So……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little duck</dc:title>
  <dc:creator>Moira Laidlaw</dc:creator>
  <cp:lastModifiedBy>Moira Laidlaw</cp:lastModifiedBy>
  <cp:revision>1</cp:revision>
  <dcterms:created xsi:type="dcterms:W3CDTF">2024-04-03T17:55:12Z</dcterms:created>
  <dcterms:modified xsi:type="dcterms:W3CDTF">2024-04-11T18:49:34Z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